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 id="2147483871" r:id="rId4"/>
    <p:sldMasterId id="2147483883" r:id="rId5"/>
    <p:sldMasterId id="2147483895" r:id="rId6"/>
    <p:sldMasterId id="2147483907" r:id="rId7"/>
  </p:sldMasterIdLst>
  <p:notesMasterIdLst>
    <p:notesMasterId r:id="rId18"/>
  </p:notesMasterIdLst>
  <p:handoutMasterIdLst>
    <p:handoutMasterId r:id="rId19"/>
  </p:handoutMasterIdLst>
  <p:sldIdLst>
    <p:sldId id="289" r:id="rId8"/>
    <p:sldId id="290" r:id="rId9"/>
    <p:sldId id="297" r:id="rId10"/>
    <p:sldId id="302" r:id="rId11"/>
    <p:sldId id="301" r:id="rId12"/>
    <p:sldId id="291" r:id="rId13"/>
    <p:sldId id="293" r:id="rId14"/>
    <p:sldId id="300" r:id="rId15"/>
    <p:sldId id="299"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648"/>
  </p:normalViewPr>
  <p:slideViewPr>
    <p:cSldViewPr snapToGrid="0" snapToObjects="1">
      <p:cViewPr varScale="1">
        <p:scale>
          <a:sx n="80" d="100"/>
          <a:sy n="80" d="100"/>
        </p:scale>
        <p:origin x="941"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8/26/2023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8/26/2023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2</a:t>
            </a:fld>
            <a:endParaRPr lang="en-US"/>
          </a:p>
        </p:txBody>
      </p:sp>
    </p:spTree>
    <p:extLst>
      <p:ext uri="{BB962C8B-B14F-4D97-AF65-F5344CB8AC3E}">
        <p14:creationId xmlns:p14="http://schemas.microsoft.com/office/powerpoint/2010/main" val="73433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9</a:t>
            </a:fld>
            <a:endParaRPr lang="en-US"/>
          </a:p>
        </p:txBody>
      </p:sp>
    </p:spTree>
    <p:extLst>
      <p:ext uri="{BB962C8B-B14F-4D97-AF65-F5344CB8AC3E}">
        <p14:creationId xmlns:p14="http://schemas.microsoft.com/office/powerpoint/2010/main" val="352360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10</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FD2D07-FCE9-094D-B964-60468687DF31}"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BD2D8-EC81-E546-A4A6-8FC4FD364C19}"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C9C59-4888-494D-B454-CFEDEF4BEBC4}"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59002C-094D-E54F-A151-9FB6B4ED4DAB}" type="datetime1">
              <a:rPr lang="en-US" smtClean="0"/>
              <a:t>8/26/2023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41405-1601-CF42-9474-5AFA09C94898}"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9BE09FD-E445-5648-AF51-939CC3151A85}" type="datetime1">
              <a:rPr lang="en-US" smtClean="0"/>
              <a:t>8/26/2023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FE6706-9A23-3540-9BC8-D6C37194E48A}"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61126D-A67C-1743-8E15-E6DC1F0BDB20}"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4DE389-A508-D740-A59A-811EF0F23694}"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DED4E-EDC6-3146-AA36-E9E120E099FF}"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35C62-04CE-E541-9858-61FDEF6D8923}"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A8DC5-B92A-E543-9AD7-68FCD202670B}"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FBD72-1F2B-DB42-A1DE-40171E3E6B88}"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64618-36BD-684E-82E3-6637950F9E0F}"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A4B74-5B45-9D4F-A3D3-46600C378790}"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EDB7E7-CC31-434A-9C81-786FC82FE325}"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A59BBA-87C5-3345-9011-FBB13753D840}"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9A701-1F80-F84B-B5F5-12F743D52DFC}"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6A49BA-8128-D14B-82F7-A23CD5B8E996}"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7A690A-4570-B24B-B75A-AB9F33DC1933}"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F54AF-F47E-5141-A8BA-9177D8C09F72}"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884EF-1C13-D74E-92B3-0D508C76426A}"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29ADFF1-1B81-BF49-9A7E-8463196BCE02}" type="datetime1">
              <a:rPr lang="en-US" smtClean="0"/>
              <a:t>8/26/2023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14CF7A-AB15-E943-A6C1-62A3B568C20B}"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C9AA0-A396-8248-B066-20E7974FB8DD}"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C3F6B0-C9D0-C547-9DD9-3FF9C5A9E234}"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5F0D1-DCEE-1543-B949-E9552660C672}"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E5BCA1-2610-C64F-B500-204D18F67A33}"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61366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5710FE-A7BD-B04D-80EF-AD8576FA0628}"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607040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F633A148-C330-BD46-A688-390AB9E2E64C}" type="datetime1">
              <a:rPr lang="en-US" smtClean="0"/>
              <a:t>8/26/2023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1986730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434E90-6AC7-B34C-96CA-91D564143955}"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96542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CB1AB5-61A1-3E4C-8EDD-F02B86F04705}"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7319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19AC54-F1CE-D14B-BE50-38BB8570596E}"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41070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086F55-E1B4-794E-BBE9-4509F05A3E8B}"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4E57D-969C-7549-94E9-9AA2689D6F95}"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07068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3ADBFA-D4B9-794A-9EA7-766BF2335F0E}"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600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035330-E88B-944D-95FF-3CB60807A884}"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151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41CE12-BD4F-704A-9D62-2174016FF343}"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427924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C71043-9873-5049-B9A6-56B7388318D1}"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97131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7CB064-40B1-8847-8259-DAFE4D141E9D}" type="datetime1">
              <a:rPr lang="en-US" smtClean="0"/>
              <a:t>8/26/2023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pic>
        <p:nvPicPr>
          <p:cNvPr id="22" name="Picture 21" descr="A screenshot of a cell phone&#10;&#10;Description generated with very high confidence">
            <a:extLst>
              <a:ext uri="{FF2B5EF4-FFF2-40B4-BE49-F238E27FC236}">
                <a16:creationId xmlns:a16="http://schemas.microsoft.com/office/drawing/2014/main" id="{A3F2940E-D6B0-4889-82D3-031E7DE99E6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3392" y="184891"/>
            <a:ext cx="8277216" cy="3038533"/>
          </a:xfrm>
          <a:prstGeom prst="rect">
            <a:avLst/>
          </a:prstGeom>
        </p:spPr>
      </p:pic>
    </p:spTree>
    <p:extLst>
      <p:ext uri="{BB962C8B-B14F-4D97-AF65-F5344CB8AC3E}">
        <p14:creationId xmlns:p14="http://schemas.microsoft.com/office/powerpoint/2010/main" val="1247737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9E814B-6514-7847-8EAF-E3FBE705AC31}"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550988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DCB30A3-9471-3E4F-A756-13107A4F4CF3}" type="datetime1">
              <a:rPr lang="en-US" smtClean="0"/>
              <a:t>8/26/2023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510485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D79635-E094-BA42-8493-409EE3AC39DB}"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35569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6F72C6-952C-8B46-9C43-927177FA84D7}"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2035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18FB3F-EF2F-8D49-94F6-9D08CB5FFF3E}"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341158-BA1B-934A-9F35-C6DE5190626D}"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06445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D0E17-AF04-0D4A-BBA1-BE61A39C05FE}"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94666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979A71-1703-394F-9567-CA2386079A43}"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5674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AF3CE5-328A-EC44-A542-3F7622DA5B48}"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7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2C2A21-FBB6-724E-BCBD-90744DE6D342}"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424571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CD7D76-B768-E54D-B91F-DD21A84EA4FC}"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814823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921475-C960-FB44-B848-AFE2602D26BD}"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937155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3C8F5-0624-9348-A1B0-250468C0B9A5}"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9140805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64F5BF-984F-4D4A-97E6-5DE5D397FAF8}"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46738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022D20-AD04-374E-AC82-BA1193E56A0D}"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1378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216476-2EE8-FF41-A508-FCF3D39B4484}"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7C2344-9D07-354F-AF34-B7EC8A754323}" type="datetime1">
              <a:rPr lang="en-US" smtClean="0"/>
              <a:t>8/26/2023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83939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343EF8-95E9-134F-9AFE-A0EE3F2F74F9}" type="datetime1">
              <a:rPr lang="en-US" smtClean="0"/>
              <a:t>8/26/2023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303177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E4041-1722-C644-976B-18B0D17E3603}"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941436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E91CE3-125D-4B4C-861F-6215CE3BC6C2}"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655892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E4092D-78E6-FF49-A1D5-DD5064C522F6}"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842140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240F66-0110-1542-BA5A-7FF78AA00C28}"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038225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8853AE-7D33-EA41-B5C3-BE766CE833D4}" type="datetime1">
              <a:rPr lang="en-US" smtClean="0"/>
              <a:t>8/26/2023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85214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63880"/>
            <a:ext cx="8240108" cy="568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936453"/>
            <a:ext cx="7989752" cy="1033133"/>
          </a:xfrm>
          <a:ln>
            <a:noFill/>
          </a:ln>
          <a:effectLst/>
        </p:spPr>
        <p:txBody>
          <a:bodyPr anchor="b">
            <a:normAutofit/>
          </a:bodyPr>
          <a:lstStyle>
            <a:lvl1pPr algn="ctr">
              <a:defRPr sz="3600">
                <a:solidFill>
                  <a:schemeClr val="bg1"/>
                </a:solidFill>
              </a:defRPr>
            </a:lvl1pPr>
          </a:lstStyle>
          <a:p>
            <a:r>
              <a:rPr lang="en-US" dirty="0"/>
              <a:t>title style</a:t>
            </a:r>
          </a:p>
        </p:txBody>
      </p:sp>
      <p:sp>
        <p:nvSpPr>
          <p:cNvPr id="3" name="Subtitle 2"/>
          <p:cNvSpPr>
            <a:spLocks noGrp="1"/>
          </p:cNvSpPr>
          <p:nvPr>
            <p:ph type="subTitle" idx="1"/>
          </p:nvPr>
        </p:nvSpPr>
        <p:spPr>
          <a:xfrm>
            <a:off x="581192" y="5175772"/>
            <a:ext cx="7989752" cy="590321"/>
          </a:xfrm>
          <a:ln>
            <a:noFill/>
          </a:ln>
        </p:spPr>
        <p:txBody>
          <a:bodyPr anchor="t">
            <a:normAutofit/>
          </a:bodyPr>
          <a:lstStyle>
            <a:lvl1pPr marL="0" indent="0" algn="ctr">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74ABF8B1-8E80-2A49-BED1-4333D0C7D8AF}" type="datetime1">
              <a:rPr lang="en-US" smtClean="0"/>
              <a:t>8/26/2023</a:t>
            </a:fld>
            <a:endParaRPr lang="en-US"/>
          </a:p>
        </p:txBody>
      </p:sp>
      <p:sp>
        <p:nvSpPr>
          <p:cNvPr id="5" name="Footer Placeholder 4"/>
          <p:cNvSpPr>
            <a:spLocks noGrp="1"/>
          </p:cNvSpPr>
          <p:nvPr>
            <p:ph type="ftr" sz="quarter" idx="11"/>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6" name="Slide Number Placeholder 5"/>
          <p:cNvSpPr>
            <a:spLocks noGrp="1"/>
          </p:cNvSpPr>
          <p:nvPr>
            <p:ph type="sldNum" sz="quarter" idx="12"/>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pic>
        <p:nvPicPr>
          <p:cNvPr id="8" name="Picture 7">
            <a:extLst>
              <a:ext uri="{FF2B5EF4-FFF2-40B4-BE49-F238E27FC236}">
                <a16:creationId xmlns:a16="http://schemas.microsoft.com/office/drawing/2014/main" id="{D4B45051-E032-1249-AC8B-C5EB1B15FB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 y="563880"/>
            <a:ext cx="8488680" cy="2915504"/>
          </a:xfrm>
          <a:prstGeom prst="rect">
            <a:avLst/>
          </a:prstGeom>
        </p:spPr>
      </p:pic>
    </p:spTree>
    <p:extLst>
      <p:ext uri="{BB962C8B-B14F-4D97-AF65-F5344CB8AC3E}">
        <p14:creationId xmlns:p14="http://schemas.microsoft.com/office/powerpoint/2010/main" val="267766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181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596796"/>
          </a:xfrm>
        </p:spPr>
        <p:txBody>
          <a:bodyPr/>
          <a:lstStyle/>
          <a:p>
            <a:r>
              <a:rPr lang="en-US"/>
              <a:t>Click to edit Master title style</a:t>
            </a:r>
            <a:endParaRPr lang="en-US" dirty="0"/>
          </a:p>
        </p:txBody>
      </p:sp>
      <p:sp>
        <p:nvSpPr>
          <p:cNvPr id="3" name="Content Placeholder 2"/>
          <p:cNvSpPr>
            <a:spLocks noGrp="1"/>
          </p:cNvSpPr>
          <p:nvPr>
            <p:ph idx="1"/>
          </p:nvPr>
        </p:nvSpPr>
        <p:spPr>
          <a:xfrm>
            <a:off x="448091" y="1505583"/>
            <a:ext cx="8238707" cy="4353215"/>
          </a:xfrm>
        </p:spPr>
        <p:txBody>
          <a:bodyPr anchor="t"/>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5E510904-FE82-B349-843E-834D82D5778E}"/>
              </a:ext>
            </a:extLst>
          </p:cNvPr>
          <p:cNvSpPr>
            <a:spLocks noGrp="1"/>
          </p:cNvSpPr>
          <p:nvPr>
            <p:ph type="dt" sz="half" idx="10"/>
          </p:nvPr>
        </p:nvSpPr>
        <p:spPr>
          <a:xfrm>
            <a:off x="5559327" y="6392242"/>
            <a:ext cx="2133600" cy="365125"/>
          </a:xfrm>
        </p:spPr>
        <p:txBody>
          <a:bodyPr/>
          <a:lstStyle>
            <a:lvl1pPr>
              <a:defRPr>
                <a:solidFill>
                  <a:schemeClr val="accent1">
                    <a:lumMod val="75000"/>
                    <a:lumOff val="25000"/>
                  </a:schemeClr>
                </a:solidFill>
              </a:defRPr>
            </a:lvl1pPr>
          </a:lstStyle>
          <a:p>
            <a:fld id="{BA3D86D3-EC24-124D-9591-16FBC1252460}" type="datetime1">
              <a:rPr lang="en-US" smtClean="0"/>
              <a:t>8/26/2023</a:t>
            </a:fld>
            <a:endParaRPr lang="en-US"/>
          </a:p>
        </p:txBody>
      </p:sp>
      <p:sp>
        <p:nvSpPr>
          <p:cNvPr id="9" name="Footer Placeholder 4">
            <a:extLst>
              <a:ext uri="{FF2B5EF4-FFF2-40B4-BE49-F238E27FC236}">
                <a16:creationId xmlns:a16="http://schemas.microsoft.com/office/drawing/2014/main" id="{E48965D5-4E22-4D4C-B0D3-4AEC700831CA}"/>
              </a:ext>
            </a:extLst>
          </p:cNvPr>
          <p:cNvSpPr>
            <a:spLocks noGrp="1"/>
          </p:cNvSpPr>
          <p:nvPr>
            <p:ph type="ftr" sz="quarter" idx="11"/>
          </p:nvPr>
        </p:nvSpPr>
        <p:spPr>
          <a:xfrm>
            <a:off x="581192" y="6387916"/>
            <a:ext cx="4870585" cy="365125"/>
          </a:xfrm>
        </p:spPr>
        <p:txBody>
          <a:bodyPr/>
          <a:lstStyle>
            <a:lvl1pPr>
              <a:defRPr>
                <a:solidFill>
                  <a:schemeClr val="accent1">
                    <a:lumMod val="75000"/>
                    <a:lumOff val="25000"/>
                  </a:schemeClr>
                </a:solidFill>
              </a:defRPr>
            </a:lvl1pPr>
          </a:lstStyle>
          <a:p>
            <a:r>
              <a:rPr lang="en-US"/>
              <a:t>© 2023 FLLTutorials.com, Last Edit 5/29/2023</a:t>
            </a:r>
          </a:p>
        </p:txBody>
      </p:sp>
      <p:sp>
        <p:nvSpPr>
          <p:cNvPr id="10" name="Slide Number Placeholder 5">
            <a:extLst>
              <a:ext uri="{FF2B5EF4-FFF2-40B4-BE49-F238E27FC236}">
                <a16:creationId xmlns:a16="http://schemas.microsoft.com/office/drawing/2014/main" id="{65AB5AFF-5E76-4041-B3D5-669547C07AE0}"/>
              </a:ext>
            </a:extLst>
          </p:cNvPr>
          <p:cNvSpPr>
            <a:spLocks noGrp="1"/>
          </p:cNvSpPr>
          <p:nvPr>
            <p:ph type="sldNum" sz="quarter" idx="12"/>
          </p:nvPr>
        </p:nvSpPr>
        <p:spPr>
          <a:xfrm>
            <a:off x="7800476" y="6392242"/>
            <a:ext cx="770468" cy="365125"/>
          </a:xfrm>
        </p:spPr>
        <p:txBody>
          <a:bodyPr/>
          <a:lstStyle>
            <a:lvl1pPr>
              <a:defRPr>
                <a:solidFill>
                  <a:schemeClr val="accent1">
                    <a:lumMod val="75000"/>
                    <a:lumOff val="25000"/>
                  </a:schemeClr>
                </a:solidFill>
              </a:defRPr>
            </a:lvl1pPr>
          </a:lstStyle>
          <a:p>
            <a:fld id="{4DBC7FC8-25FB-FC45-8177-2B991DA6778C}" type="slidenum">
              <a:rPr lang="en-US" smtClean="0"/>
              <a:t>‹#›</a:t>
            </a:fld>
            <a:endParaRPr lang="en-US" dirty="0"/>
          </a:p>
        </p:txBody>
      </p:sp>
    </p:spTree>
    <p:extLst>
      <p:ext uri="{BB962C8B-B14F-4D97-AF65-F5344CB8AC3E}">
        <p14:creationId xmlns:p14="http://schemas.microsoft.com/office/powerpoint/2010/main" val="3457769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2362C45-CC3C-1C41-89EF-9E39AB823873}"/>
              </a:ext>
            </a:extLst>
          </p:cNvPr>
          <p:cNvSpPr txBox="1">
            <a:spLocks/>
          </p:cNvSpPr>
          <p:nvPr/>
        </p:nvSpPr>
        <p:spPr>
          <a:xfrm>
            <a:off x="5559327" y="639224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Last Edit: </a:t>
            </a:r>
            <a:fld id="{B61BEF0D-F0BB-DE4B-95CE-6DB70DBA9567}" type="datetimeFigureOut">
              <a:rPr lang="en-US" smtClean="0"/>
              <a:pPr/>
              <a:t>8/26/2023</a:t>
            </a:fld>
            <a:endParaRPr lang="en-US" dirty="0"/>
          </a:p>
        </p:txBody>
      </p:sp>
      <p:sp>
        <p:nvSpPr>
          <p:cNvPr id="10" name="Footer Placeholder 4">
            <a:extLst>
              <a:ext uri="{FF2B5EF4-FFF2-40B4-BE49-F238E27FC236}">
                <a16:creationId xmlns:a16="http://schemas.microsoft.com/office/drawing/2014/main" id="{99E8FBED-B055-2A4A-8E32-9CB6B48C25B3}"/>
              </a:ext>
            </a:extLst>
          </p:cNvPr>
          <p:cNvSpPr txBox="1">
            <a:spLocks/>
          </p:cNvSpPr>
          <p:nvPr/>
        </p:nvSpPr>
        <p:spPr>
          <a:xfrm>
            <a:off x="581192" y="6387916"/>
            <a:ext cx="487058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2018, FLL TUTORIALS</a:t>
            </a:r>
            <a:endParaRPr lang="en-US" dirty="0"/>
          </a:p>
        </p:txBody>
      </p:sp>
      <p:sp>
        <p:nvSpPr>
          <p:cNvPr id="11" name="Slide Number Placeholder 5">
            <a:extLst>
              <a:ext uri="{FF2B5EF4-FFF2-40B4-BE49-F238E27FC236}">
                <a16:creationId xmlns:a16="http://schemas.microsoft.com/office/drawing/2014/main" id="{AA884034-3EBB-704E-AFCD-9611BBBEBA37}"/>
              </a:ext>
            </a:extLst>
          </p:cNvPr>
          <p:cNvSpPr txBox="1">
            <a:spLocks/>
          </p:cNvSpPr>
          <p:nvPr/>
        </p:nvSpPr>
        <p:spPr>
          <a:xfrm>
            <a:off x="7800476" y="6392242"/>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2084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BE001-5130-FD49-A248-AC153572B52E}" type="datetime1">
              <a:rPr lang="en-US" smtClean="0"/>
              <a:t>8/26/2023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981A5A73-E079-4F4C-8C63-CCAD8B7D9443}" type="datetime1">
              <a:rPr lang="en-US" smtClean="0"/>
              <a:t>8/26/2023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229697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fld id="{BE0EAB49-A7EB-C54C-A7FE-ACEBEBC9C4B5}" type="datetime1">
              <a:rPr lang="en-US" smtClean="0"/>
              <a:t>8/26/2023</a:t>
            </a:fld>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2877947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59327" y="5956136"/>
            <a:ext cx="2133600" cy="365125"/>
          </a:xfrm>
          <a:prstGeom prst="rect">
            <a:avLst/>
          </a:prstGeom>
        </p:spPr>
        <p:txBody>
          <a:bodyPr/>
          <a:lstStyle/>
          <a:p>
            <a:fld id="{6600BE7A-A9A3-6749-80EA-ECA03464EBF8}" type="datetime1">
              <a:rPr lang="en-US" smtClean="0"/>
              <a:t>8/26/2023</a:t>
            </a:fld>
            <a:endParaRPr lang="en-US"/>
          </a:p>
        </p:txBody>
      </p:sp>
      <p:sp>
        <p:nvSpPr>
          <p:cNvPr id="4" name="Footer Placeholder 3"/>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5" name="Slide Number Placeholder 4"/>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891059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9327" y="5956136"/>
            <a:ext cx="2133600" cy="365125"/>
          </a:xfrm>
          <a:prstGeom prst="rect">
            <a:avLst/>
          </a:prstGeom>
        </p:spPr>
        <p:txBody>
          <a:bodyPr/>
          <a:lstStyle/>
          <a:p>
            <a:fld id="{5D3BDA76-065C-4F48-B7D1-898133241AA6}" type="datetime1">
              <a:rPr lang="en-US" smtClean="0"/>
              <a:t>8/26/2023</a:t>
            </a:fld>
            <a:endParaRPr lang="en-US"/>
          </a:p>
        </p:txBody>
      </p:sp>
      <p:sp>
        <p:nvSpPr>
          <p:cNvPr id="3" name="Footer Placeholder 2"/>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4" name="Slide Number Placeholder 3"/>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3177515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fld id="{A6CC822D-E27D-2B4C-A393-89F18D864519}" type="datetime1">
              <a:rPr lang="en-US" smtClean="0"/>
              <a:t>8/26/2023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35548705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9CDEA1D4-651C-D144-8CD9-03B2821A277C}" type="datetime1">
              <a:rPr lang="en-US" smtClean="0"/>
              <a:t>8/26/2023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975872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fld id="{3F127922-CD40-A042-AE20-0604C5A9634E}" type="datetime1">
              <a:rPr lang="en-US" smtClean="0"/>
              <a:t>8/26/2023</a:t>
            </a:fld>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870247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fld id="{27D69B51-7DD7-BF43-A776-C6DB26AA8F90}" type="datetime1">
              <a:rPr lang="en-US" smtClean="0"/>
              <a:t>8/26/2023</a:t>
            </a:fld>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358243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AA18CE-B0E9-DD40-82D4-B1D02033E311}"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15E062-1E45-354B-84E8-D56BA29C4201}" type="datetime1">
              <a:rPr lang="en-US" smtClean="0"/>
              <a:t>8/26/2023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00F3D9F-9451-334C-A014-D68E4665A648}" type="datetime1">
              <a:rPr lang="en-US" smtClean="0"/>
              <a:t>8/26/2023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CAB2E00-2A5B-784C-8092-1DF85682E55D}" type="datetime1">
              <a:rPr lang="en-US" smtClean="0"/>
              <a:t>8/26/2023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397F-D34A-D74E-858C-9A04D73A35BD}" type="datetime1">
              <a:rPr lang="en-US" smtClean="0"/>
              <a:t>8/26/2023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03002E0-E694-0B4E-B3E2-94EDF504242D}" type="datetime1">
              <a:rPr lang="en-US" smtClean="0"/>
              <a:t>8/26/2023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086093853"/>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655A43A-FE4F-5442-9F47-9E8CBDA3E08D}" type="datetime1">
              <a:rPr lang="en-US" smtClean="0"/>
              <a:t>8/26/2023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3" name="Rectangle 12"/>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7250864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2008F-04D7-3C41-B007-F5AA5A7954CE}" type="datetime1">
              <a:rPr lang="en-US" smtClean="0"/>
              <a:t>8/26/2023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55528967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Date Placeholder 3">
            <a:extLst>
              <a:ext uri="{FF2B5EF4-FFF2-40B4-BE49-F238E27FC236}">
                <a16:creationId xmlns:a16="http://schemas.microsoft.com/office/drawing/2014/main" id="{0AAE8D72-8133-BD4C-9ABB-B6CCBBAC2CA1}"/>
              </a:ext>
            </a:extLst>
          </p:cNvPr>
          <p:cNvSpPr>
            <a:spLocks noGrp="1"/>
          </p:cNvSpPr>
          <p:nvPr>
            <p:ph type="dt" sz="half" idx="2"/>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533A8817-0BE5-F949-B35B-7B08F67F2835}" type="datetime1">
              <a:rPr lang="en-US" smtClean="0"/>
              <a:t>8/26/2023</a:t>
            </a:fld>
            <a:endParaRPr lang="en-US"/>
          </a:p>
        </p:txBody>
      </p:sp>
      <p:sp>
        <p:nvSpPr>
          <p:cNvPr id="13" name="Footer Placeholder 4">
            <a:extLst>
              <a:ext uri="{FF2B5EF4-FFF2-40B4-BE49-F238E27FC236}">
                <a16:creationId xmlns:a16="http://schemas.microsoft.com/office/drawing/2014/main" id="{CAB9BFBD-8489-AA40-9E3F-B3F63A8BD518}"/>
              </a:ext>
            </a:extLst>
          </p:cNvPr>
          <p:cNvSpPr>
            <a:spLocks noGrp="1"/>
          </p:cNvSpPr>
          <p:nvPr>
            <p:ph type="ftr" sz="quarter" idx="3"/>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14" name="Slide Number Placeholder 5">
            <a:extLst>
              <a:ext uri="{FF2B5EF4-FFF2-40B4-BE49-F238E27FC236}">
                <a16:creationId xmlns:a16="http://schemas.microsoft.com/office/drawing/2014/main" id="{B04709EF-0344-434E-8D31-15D41ADEE43F}"/>
              </a:ext>
            </a:extLst>
          </p:cNvPr>
          <p:cNvSpPr>
            <a:spLocks noGrp="1"/>
          </p:cNvSpPr>
          <p:nvPr>
            <p:ph type="sldNum" sz="quarter" idx="4"/>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1259774157"/>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hyperlink" Target="http://www.flltutorials.com/" TargetMode="External"/><Relationship Id="rId2" Type="http://schemas.openxmlformats.org/officeDocument/2006/relationships/notesSlide" Target="../notesSlides/notesSlide3.xml"/><Relationship Id="rId1" Type="http://schemas.openxmlformats.org/officeDocument/2006/relationships/slideLayout" Target="../slideLayouts/slideLayout68.xml"/><Relationship Id="rId5" Type="http://schemas.openxmlformats.org/officeDocument/2006/relationships/image" Target="../media/image23.png"/><Relationship Id="rId4" Type="http://schemas.openxmlformats.org/officeDocument/2006/relationships/hyperlink" Target="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8.xml"/><Relationship Id="rId4" Type="http://schemas.openxmlformats.org/officeDocument/2006/relationships/image" Target="../media/image15.tif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8.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ro-RO" dirty="0"/>
              <a:t>Managementul cablurilor</a:t>
            </a:r>
            <a:endParaRPr lang="en-US" dirty="0"/>
          </a:p>
        </p:txBody>
      </p:sp>
      <p:sp>
        <p:nvSpPr>
          <p:cNvPr id="2" name="Subtitle 1"/>
          <p:cNvSpPr>
            <a:spLocks noGrp="1"/>
          </p:cNvSpPr>
          <p:nvPr>
            <p:ph type="subTitle" idx="1"/>
          </p:nvPr>
        </p:nvSpPr>
        <p:spPr/>
        <p:txBody>
          <a:bodyPr/>
          <a:lstStyle/>
          <a:p>
            <a:r>
              <a:rPr lang="en-US"/>
              <a:t>Seshan brothers</a:t>
            </a:r>
            <a:endParaRPr lang="en-US" dirty="0"/>
          </a:p>
        </p:txBody>
      </p:sp>
    </p:spTree>
    <p:extLst>
      <p:ext uri="{BB962C8B-B14F-4D97-AF65-F5344CB8AC3E}">
        <p14:creationId xmlns:p14="http://schemas.microsoft.com/office/powerpoint/2010/main" val="60195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65162"/>
            <a:ext cx="8245474" cy="4761002"/>
          </a:xfrm>
        </p:spPr>
        <p:txBody>
          <a:bodyPr>
            <a:normAutofit/>
          </a:bodyPr>
          <a:lstStyle/>
          <a:p>
            <a:r>
              <a:rPr lang="ro-RO" sz="2400" dirty="0"/>
              <a:t>Această lecție a fost scrisă de </a:t>
            </a:r>
            <a:r>
              <a:rPr lang="en-US" sz="2400" dirty="0"/>
              <a:t> Arvind </a:t>
            </a:r>
            <a:r>
              <a:rPr lang="ro-RO" sz="2400" dirty="0"/>
              <a:t>și</a:t>
            </a:r>
            <a:r>
              <a:rPr lang="en-US" sz="2400" dirty="0"/>
              <a:t> Sanjay </a:t>
            </a:r>
            <a:r>
              <a:rPr lang="en-US" sz="2400" dirty="0" err="1"/>
              <a:t>Seshan</a:t>
            </a:r>
            <a:endParaRPr lang="en-US" sz="2400" dirty="0"/>
          </a:p>
          <a:p>
            <a:pPr marL="342900" indent="-342900">
              <a:buFont typeface="Arial" charset="0"/>
              <a:buChar char="•"/>
            </a:pPr>
            <a:r>
              <a:rPr lang="ro-RO" sz="2400" dirty="0"/>
              <a:t>Imaginile și ideea sunt de la </a:t>
            </a:r>
            <a:r>
              <a:rPr lang="en-US" sz="2400" dirty="0"/>
              <a:t>FIRST Tech Challenge 8393 Giant Diencephalic </a:t>
            </a:r>
            <a:r>
              <a:rPr lang="en-US" sz="2400" dirty="0" err="1"/>
              <a:t>BrainSTEM</a:t>
            </a:r>
            <a:r>
              <a:rPr lang="en-US" sz="2400" dirty="0"/>
              <a:t> Robotics (Former FIRST LEGO League Team)</a:t>
            </a:r>
          </a:p>
          <a:p>
            <a:r>
              <a:rPr lang="en-US" sz="2400" dirty="0"/>
              <a:t>M</a:t>
            </a:r>
            <a:r>
              <a:rPr lang="ro-RO" sz="2400" dirty="0"/>
              <a:t>ai multe lecții despre </a:t>
            </a:r>
            <a:r>
              <a:rPr lang="en-US" sz="2400" dirty="0"/>
              <a:t>FIRST LEGO League </a:t>
            </a:r>
            <a:r>
              <a:rPr lang="ro-RO" sz="2400" dirty="0"/>
              <a:t>sunt disponibile pe </a:t>
            </a:r>
            <a:r>
              <a:rPr lang="en-US" sz="2400" dirty="0">
                <a:solidFill>
                  <a:srgbClr val="0070C0"/>
                </a:solidFill>
                <a:hlinkClick r:id="rId3"/>
              </a:rPr>
              <a:t>www.flltutorials.com</a:t>
            </a:r>
            <a:endParaRPr lang="ro-RO" sz="2400" dirty="0">
              <a:solidFill>
                <a:srgbClr val="0070C0"/>
              </a:solidFill>
            </a:endParaRPr>
          </a:p>
          <a:p>
            <a:r>
              <a:rPr lang="ro-RO" sz="2400" dirty="0">
                <a:solidFill>
                  <a:srgbClr val="0070C0"/>
                </a:solidFill>
              </a:rPr>
              <a:t>Această lecție a fost tradusă în limba romană de echipa FTC Rosophia #21455</a:t>
            </a:r>
            <a:endParaRPr lang="en-US" sz="2400" dirty="0">
              <a:solidFill>
                <a:srgbClr val="0070C0"/>
              </a:solidFill>
            </a:endParaRPr>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4"/>
              </a:rPr>
              <a:t>Creative Commons Attribution-</a:t>
            </a:r>
            <a:r>
              <a:rPr kumimoji="0" lang="en-US" altLang="en-US" sz="2000" b="0" i="0" u="none" strike="noStrike" cap="none" normalizeH="0" baseline="0" dirty="0" err="1">
                <a:ln>
                  <a:noFill/>
                </a:ln>
                <a:solidFill>
                  <a:srgbClr val="4374B7"/>
                </a:solidFill>
                <a:effectLst/>
                <a:latin typeface="Helvetica Neue"/>
                <a:hlinkClick r:id="rId4"/>
              </a:rPr>
              <a:t>NonCommercial</a:t>
            </a:r>
            <a:r>
              <a:rPr kumimoji="0" lang="en-US" altLang="en-US" sz="2000" b="0" i="0" u="none" strike="noStrike" cap="none" normalizeH="0" baseline="0" dirty="0">
                <a:ln>
                  <a:noFill/>
                </a:ln>
                <a:solidFill>
                  <a:srgbClr val="4374B7"/>
                </a:solidFill>
                <a:effectLst/>
                <a:latin typeface="Helvetica Neue"/>
                <a:hlinkClick r:id="rId4"/>
              </a:rPr>
              <a:t>-</a:t>
            </a:r>
            <a:r>
              <a:rPr kumimoji="0" lang="en-US" altLang="en-US" sz="2000" b="0" i="0" u="none" strike="noStrike" cap="none" normalizeH="0" baseline="0" dirty="0" err="1">
                <a:ln>
                  <a:noFill/>
                </a:ln>
                <a:solidFill>
                  <a:srgbClr val="4374B7"/>
                </a:solidFill>
                <a:effectLst/>
                <a:latin typeface="Helvetica Neue"/>
                <a:hlinkClick r:id="rId4"/>
              </a:rPr>
              <a:t>ShareAlike</a:t>
            </a:r>
            <a:r>
              <a:rPr kumimoji="0" lang="en-US" altLang="en-US" sz="2000" b="0" i="0" u="none" strike="noStrike" cap="none" normalizeH="0" baseline="0" dirty="0">
                <a:ln>
                  <a:noFill/>
                </a:ln>
                <a:solidFill>
                  <a:srgbClr val="4374B7"/>
                </a:solidFill>
                <a:effectLst/>
                <a:latin typeface="Helvetica Neue"/>
                <a:hlinkClick r:id="rId4"/>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2487" y="4590090"/>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o-RO" dirty="0"/>
              <a:t>Ce este managementul cablurilor</a:t>
            </a:r>
            <a:r>
              <a:rPr lang="en-US" dirty="0"/>
              <a:t>?</a:t>
            </a:r>
          </a:p>
        </p:txBody>
      </p:sp>
      <p:sp>
        <p:nvSpPr>
          <p:cNvPr id="9" name="Content Placeholder 8"/>
          <p:cNvSpPr>
            <a:spLocks noGrp="1"/>
          </p:cNvSpPr>
          <p:nvPr>
            <p:ph idx="1"/>
          </p:nvPr>
        </p:nvSpPr>
        <p:spPr>
          <a:xfrm>
            <a:off x="317945" y="1830791"/>
            <a:ext cx="3749382" cy="4557125"/>
          </a:xfrm>
        </p:spPr>
        <p:txBody>
          <a:bodyPr>
            <a:normAutofit fontScale="47500" lnSpcReduction="20000"/>
          </a:bodyPr>
          <a:lstStyle/>
          <a:p>
            <a:pPr marL="342900" indent="-342900">
              <a:buFont typeface="Arial" charset="0"/>
              <a:buChar char="•"/>
            </a:pPr>
            <a:r>
              <a:rPr lang="ro-RO" sz="3800" dirty="0"/>
              <a:t>Indiferent de ce robot construiți (pentru distracție, pentru școală sau pentru competiție)</a:t>
            </a:r>
            <a:r>
              <a:rPr lang="en-US" sz="3800" dirty="0"/>
              <a:t>, </a:t>
            </a:r>
            <a:r>
              <a:rPr lang="ro-RO" sz="3800" dirty="0"/>
              <a:t>trebuie să fiți în stare să aranjați cablurile bine pe robot </a:t>
            </a:r>
            <a:endParaRPr lang="en-US" sz="3800" dirty="0"/>
          </a:p>
          <a:p>
            <a:pPr marL="342900" indent="-342900">
              <a:buFont typeface="Arial" charset="0"/>
              <a:buChar char="•"/>
            </a:pPr>
            <a:r>
              <a:rPr lang="ro-RO" sz="3800" dirty="0"/>
              <a:t>Sunt 3 motive pentru asta</a:t>
            </a:r>
            <a:r>
              <a:rPr lang="en-US" sz="3800" dirty="0"/>
              <a:t>:</a:t>
            </a:r>
          </a:p>
          <a:p>
            <a:pPr marL="800100" lvl="1" indent="-342900">
              <a:buFont typeface="Arial" charset="0"/>
              <a:buChar char="•"/>
            </a:pPr>
            <a:r>
              <a:rPr lang="ro-RO" sz="3400" dirty="0"/>
              <a:t>Estetice</a:t>
            </a:r>
            <a:r>
              <a:rPr lang="en-US" sz="3400" dirty="0"/>
              <a:t> – </a:t>
            </a:r>
            <a:r>
              <a:rPr lang="ro-RO" sz="3400" dirty="0"/>
              <a:t>Robotul trebuie să arate bine</a:t>
            </a:r>
            <a:endParaRPr lang="en-US" sz="3400" dirty="0"/>
          </a:p>
          <a:p>
            <a:pPr marL="800100" lvl="1" indent="-342900">
              <a:buFont typeface="Arial" charset="0"/>
              <a:buChar char="•"/>
            </a:pPr>
            <a:r>
              <a:rPr lang="ro-RO" sz="3400" dirty="0"/>
              <a:t>Conveniență</a:t>
            </a:r>
            <a:r>
              <a:rPr lang="en-US" sz="3400" dirty="0"/>
              <a:t> – </a:t>
            </a:r>
            <a:r>
              <a:rPr lang="ro-RO" sz="3400" dirty="0"/>
              <a:t> cablurile nu trebuie să încurce operarea robotului</a:t>
            </a:r>
            <a:endParaRPr lang="en-US" sz="3400" dirty="0"/>
          </a:p>
          <a:p>
            <a:pPr marL="800100" lvl="1" indent="-342900">
              <a:buFont typeface="Arial" charset="0"/>
              <a:buChar char="•"/>
            </a:pPr>
            <a:r>
              <a:rPr lang="ro-RO" sz="3400" dirty="0"/>
              <a:t>Identificare</a:t>
            </a:r>
            <a:r>
              <a:rPr lang="en-US" sz="3400" dirty="0"/>
              <a:t> – </a:t>
            </a:r>
            <a:r>
              <a:rPr lang="ro-RO" sz="3400" dirty="0"/>
              <a:t>dacă aveți nevoie să înlocuiți o piesă sau să recablați, trebuie să fiți în stare să vă dați seama care cablu duce unde.</a:t>
            </a:r>
            <a:r>
              <a:rPr lang="en-US" sz="3400" dirty="0"/>
              <a:t> </a:t>
            </a:r>
          </a:p>
          <a:p>
            <a:endParaRPr lang="en-US" dirty="0"/>
          </a:p>
        </p:txBody>
      </p:sp>
      <p:sp>
        <p:nvSpPr>
          <p:cNvPr id="2" name="Footer Placeholder 1"/>
          <p:cNvSpPr>
            <a:spLocks noGrp="1"/>
          </p:cNvSpPr>
          <p:nvPr>
            <p:ph type="ftr" sz="quarter" idx="11"/>
          </p:nvPr>
        </p:nvSpPr>
        <p:spPr/>
        <p:txBody>
          <a:bodyPr/>
          <a:lstStyle/>
          <a:p>
            <a:r>
              <a:rPr lang="en-US"/>
              <a:t>© 2023 FLLTutorials.com, Last Edit 5/29/2023</a:t>
            </a:r>
          </a:p>
        </p:txBody>
      </p:sp>
      <p:sp>
        <p:nvSpPr>
          <p:cNvPr id="7" name="TextBox 6"/>
          <p:cNvSpPr txBox="1"/>
          <p:nvPr/>
        </p:nvSpPr>
        <p:spPr>
          <a:xfrm>
            <a:off x="4941122" y="5120879"/>
            <a:ext cx="3494270" cy="646331"/>
          </a:xfrm>
          <a:prstGeom prst="rect">
            <a:avLst/>
          </a:prstGeom>
          <a:noFill/>
        </p:spPr>
        <p:txBody>
          <a:bodyPr wrap="square" rtlCol="0">
            <a:spAutoFit/>
          </a:bodyPr>
          <a:lstStyle/>
          <a:p>
            <a:pPr algn="ctr"/>
            <a:r>
              <a:rPr lang="ro-RO" dirty="0"/>
              <a:t>Imprimantă creeată de </a:t>
            </a:r>
            <a:r>
              <a:rPr lang="en-US" dirty="0" err="1"/>
              <a:t>Seshan</a:t>
            </a:r>
            <a:r>
              <a:rPr lang="en-US" dirty="0"/>
              <a:t> Brothers</a:t>
            </a:r>
          </a:p>
        </p:txBody>
      </p:sp>
      <p:pic>
        <p:nvPicPr>
          <p:cNvPr id="1026" name="Picture 2" descr="Robot Designs">
            <a:extLst>
              <a:ext uri="{FF2B5EF4-FFF2-40B4-BE49-F238E27FC236}">
                <a16:creationId xmlns:a16="http://schemas.microsoft.com/office/drawing/2014/main" id="{8E791E14-26D9-A6D9-2B88-E651883ACE5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0459" y="2167406"/>
            <a:ext cx="4275596" cy="285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734175" algn="l"/>
              </a:tabLst>
            </a:pPr>
            <a:r>
              <a:rPr lang="ro-RO" dirty="0"/>
              <a:t>Cablurile </a:t>
            </a:r>
            <a:r>
              <a:rPr lang="en-US" dirty="0"/>
              <a:t>EV3</a:t>
            </a:r>
          </a:p>
        </p:txBody>
      </p:sp>
      <p:sp>
        <p:nvSpPr>
          <p:cNvPr id="3" name="Content Placeholder 2"/>
          <p:cNvSpPr>
            <a:spLocks noGrp="1"/>
          </p:cNvSpPr>
          <p:nvPr>
            <p:ph idx="1"/>
          </p:nvPr>
        </p:nvSpPr>
        <p:spPr>
          <a:xfrm>
            <a:off x="457201" y="1554480"/>
            <a:ext cx="4610100" cy="4821976"/>
          </a:xfrm>
        </p:spPr>
        <p:txBody>
          <a:bodyPr>
            <a:noAutofit/>
          </a:bodyPr>
          <a:lstStyle/>
          <a:p>
            <a:pPr marL="342900" indent="-342900">
              <a:buFont typeface="Arial" charset="0"/>
              <a:buChar char="•"/>
            </a:pPr>
            <a:r>
              <a:rPr lang="ro-RO" sz="2400" dirty="0"/>
              <a:t>Seturile de bază </a:t>
            </a:r>
            <a:r>
              <a:rPr lang="en-US" sz="2400" dirty="0"/>
              <a:t>EV3 Edu Core (#45544) </a:t>
            </a:r>
            <a:r>
              <a:rPr lang="ro-RO" sz="2400" dirty="0"/>
              <a:t>și cele </a:t>
            </a:r>
            <a:r>
              <a:rPr lang="en-US" sz="2400" dirty="0"/>
              <a:t>Retail (#31313) </a:t>
            </a:r>
            <a:r>
              <a:rPr lang="ro-RO" sz="2400" dirty="0"/>
              <a:t>vin cu următoarele cabluri și lungimi</a:t>
            </a:r>
            <a:endParaRPr lang="en-US" sz="2400" dirty="0"/>
          </a:p>
          <a:p>
            <a:pPr marL="800100" lvl="1" indent="-342900">
              <a:buFont typeface="Arial" charset="0"/>
              <a:buChar char="•"/>
            </a:pPr>
            <a:r>
              <a:rPr lang="en-US" sz="2400" dirty="0"/>
              <a:t>4</a:t>
            </a:r>
            <a:r>
              <a:rPr lang="ro-RO" sz="2400" dirty="0"/>
              <a:t> cabluri </a:t>
            </a:r>
            <a:r>
              <a:rPr lang="en-US" sz="2400" dirty="0"/>
              <a:t> x 25 cm/10 in. , 2 </a:t>
            </a:r>
            <a:r>
              <a:rPr lang="ro-RO" sz="2400" dirty="0"/>
              <a:t>cabluri </a:t>
            </a:r>
            <a:r>
              <a:rPr lang="en-US" sz="2400" dirty="0"/>
              <a:t>x 35 cm/14 in., </a:t>
            </a:r>
            <a:r>
              <a:rPr lang="ro-RO" sz="2400" dirty="0"/>
              <a:t>ți</a:t>
            </a:r>
            <a:r>
              <a:rPr lang="en-US" sz="2400" dirty="0"/>
              <a:t> 1</a:t>
            </a:r>
            <a:r>
              <a:rPr lang="ro-RO" sz="2400" dirty="0"/>
              <a:t>cablu</a:t>
            </a:r>
            <a:r>
              <a:rPr lang="en-US" sz="2400" dirty="0"/>
              <a:t> x 50 cm/20 in. </a:t>
            </a:r>
          </a:p>
          <a:p>
            <a:pPr marL="476100" indent="-342900">
              <a:buFont typeface="Arial" charset="0"/>
              <a:buChar char="•"/>
            </a:pPr>
            <a:r>
              <a:rPr lang="ro-RO" sz="2400" dirty="0"/>
              <a:t>Dacă rupeți lamela de plastic sau aveți nevoie de cabluri suplimentare, trebuie să cumpărați seturi înlocuitoare.</a:t>
            </a:r>
            <a:endParaRPr lang="en-US" sz="2400" dirty="0"/>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pic>
        <p:nvPicPr>
          <p:cNvPr id="6" name="Picture 5"/>
          <p:cNvPicPr>
            <a:picLocks noChangeAspect="1"/>
          </p:cNvPicPr>
          <p:nvPr/>
        </p:nvPicPr>
        <p:blipFill>
          <a:blip r:embed="rId2"/>
          <a:stretch>
            <a:fillRect/>
          </a:stretch>
        </p:blipFill>
        <p:spPr>
          <a:xfrm>
            <a:off x="5486557" y="1621334"/>
            <a:ext cx="3084387" cy="2344134"/>
          </a:xfrm>
          <a:prstGeom prst="rect">
            <a:avLst/>
          </a:prstGeom>
        </p:spPr>
      </p:pic>
    </p:spTree>
    <p:extLst>
      <p:ext uri="{BB962C8B-B14F-4D97-AF65-F5344CB8AC3E}">
        <p14:creationId xmlns:p14="http://schemas.microsoft.com/office/powerpoint/2010/main" val="21028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BC368-C81B-3466-5380-456BC61DC165}"/>
              </a:ext>
            </a:extLst>
          </p:cNvPr>
          <p:cNvSpPr>
            <a:spLocks noGrp="1"/>
          </p:cNvSpPr>
          <p:nvPr>
            <p:ph type="title"/>
          </p:nvPr>
        </p:nvSpPr>
        <p:spPr/>
        <p:txBody>
          <a:bodyPr/>
          <a:lstStyle/>
          <a:p>
            <a:r>
              <a:rPr lang="ro-RO" dirty="0"/>
              <a:t>Cablurile </a:t>
            </a:r>
            <a:r>
              <a:rPr lang="en-US" dirty="0"/>
              <a:t>SPIKE PRIME </a:t>
            </a:r>
          </a:p>
        </p:txBody>
      </p:sp>
      <p:sp>
        <p:nvSpPr>
          <p:cNvPr id="3" name="Content Placeholder 2">
            <a:extLst>
              <a:ext uri="{FF2B5EF4-FFF2-40B4-BE49-F238E27FC236}">
                <a16:creationId xmlns:a16="http://schemas.microsoft.com/office/drawing/2014/main" id="{ADF2936C-1C0A-F623-2B63-5AC6C2E0B2B1}"/>
              </a:ext>
            </a:extLst>
          </p:cNvPr>
          <p:cNvSpPr>
            <a:spLocks noGrp="1"/>
          </p:cNvSpPr>
          <p:nvPr>
            <p:ph idx="1"/>
          </p:nvPr>
        </p:nvSpPr>
        <p:spPr>
          <a:xfrm>
            <a:off x="448091" y="1505583"/>
            <a:ext cx="4682709" cy="4664942"/>
          </a:xfrm>
        </p:spPr>
        <p:txBody>
          <a:bodyPr>
            <a:normAutofit fontScale="92500" lnSpcReduction="20000"/>
          </a:bodyPr>
          <a:lstStyle/>
          <a:p>
            <a:r>
              <a:rPr lang="ro-RO" sz="2400" dirty="0"/>
              <a:t>Cablurile </a:t>
            </a:r>
            <a:r>
              <a:rPr lang="en-US" sz="2400" dirty="0"/>
              <a:t>SPIKE Prime </a:t>
            </a:r>
            <a:r>
              <a:rPr lang="ro-RO" sz="2400" dirty="0"/>
              <a:t>sunt atașate permanent de motoare și senzori și vin cu o lungime fixă.</a:t>
            </a:r>
            <a:endParaRPr lang="en-US" sz="2400" dirty="0"/>
          </a:p>
          <a:p>
            <a:r>
              <a:rPr lang="ro-RO" sz="2400" dirty="0"/>
              <a:t>Dacă se strică cablul sau mufa de conectare, nu mai puteți înlocui cablul așa că aveți mare grijă de ele</a:t>
            </a:r>
            <a:r>
              <a:rPr lang="en-US" sz="2400" dirty="0"/>
              <a:t>!</a:t>
            </a:r>
          </a:p>
          <a:p>
            <a:r>
              <a:rPr lang="ro-RO" sz="2400" dirty="0"/>
              <a:t>Cablurile </a:t>
            </a:r>
            <a:r>
              <a:rPr lang="en-US" sz="2400" dirty="0"/>
              <a:t>SPIKE Prime </a:t>
            </a:r>
            <a:r>
              <a:rPr lang="ro-RO" sz="2400" dirty="0"/>
              <a:t>sunt mult mai subțiri și mai flexibile în comparație cu EV3. Aceasta vă permite să le ascundeți în robot mai ușor.</a:t>
            </a:r>
            <a:r>
              <a:rPr lang="en-US" sz="2400" dirty="0"/>
              <a:t> </a:t>
            </a:r>
          </a:p>
          <a:p>
            <a:r>
              <a:rPr lang="ro-RO" sz="2400" dirty="0"/>
              <a:t>În timp ce puteți găsi mufe, adaptoare, piese înlocuitoare produse de altcineva, acestea nu pot fi utilizate la </a:t>
            </a:r>
            <a:r>
              <a:rPr lang="en-US" sz="2400" i="1" dirty="0"/>
              <a:t>FIRST</a:t>
            </a:r>
            <a:r>
              <a:rPr lang="en-US" sz="2400" dirty="0"/>
              <a:t> LEGO League</a:t>
            </a:r>
            <a:r>
              <a:rPr lang="ro-RO" sz="2400" dirty="0"/>
              <a:t>.</a:t>
            </a:r>
            <a:endParaRPr lang="en-US" sz="2400" dirty="0"/>
          </a:p>
        </p:txBody>
      </p:sp>
      <p:sp>
        <p:nvSpPr>
          <p:cNvPr id="4" name="Footer Placeholder 3">
            <a:extLst>
              <a:ext uri="{FF2B5EF4-FFF2-40B4-BE49-F238E27FC236}">
                <a16:creationId xmlns:a16="http://schemas.microsoft.com/office/drawing/2014/main" id="{9C0FFE58-13D4-4A7C-7F12-D96759364BA1}"/>
              </a:ext>
            </a:extLst>
          </p:cNvPr>
          <p:cNvSpPr>
            <a:spLocks noGrp="1"/>
          </p:cNvSpPr>
          <p:nvPr>
            <p:ph type="ftr" sz="quarter" idx="11"/>
          </p:nvPr>
        </p:nvSpPr>
        <p:spPr/>
        <p:txBody>
          <a:bodyPr/>
          <a:lstStyle/>
          <a:p>
            <a:r>
              <a:rPr lang="en-US"/>
              <a:t>© 2023 FLLTutorials.com, Last Edit 5/29/2023</a:t>
            </a:r>
          </a:p>
        </p:txBody>
      </p:sp>
      <p:pic>
        <p:nvPicPr>
          <p:cNvPr id="6" name="Picture 5" descr="A picture containing LEGO, auto part&#10;&#10;Description automatically generated">
            <a:extLst>
              <a:ext uri="{FF2B5EF4-FFF2-40B4-BE49-F238E27FC236}">
                <a16:creationId xmlns:a16="http://schemas.microsoft.com/office/drawing/2014/main" id="{228811CF-280A-EAAE-2036-1E46ABCDBFE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44098" b="38957"/>
          <a:stretch/>
        </p:blipFill>
        <p:spPr>
          <a:xfrm>
            <a:off x="5451777" y="1659113"/>
            <a:ext cx="2738965" cy="2304308"/>
          </a:xfrm>
          <a:prstGeom prst="rect">
            <a:avLst/>
          </a:prstGeom>
        </p:spPr>
      </p:pic>
      <p:pic>
        <p:nvPicPr>
          <p:cNvPr id="7" name="Picture 6" descr="A picture containing LEGO, auto part&#10;&#10;Description automatically generated">
            <a:extLst>
              <a:ext uri="{FF2B5EF4-FFF2-40B4-BE49-F238E27FC236}">
                <a16:creationId xmlns:a16="http://schemas.microsoft.com/office/drawing/2014/main" id="{16E42F3E-108E-9D5B-837E-B3C7FC1F906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53074" b="16939"/>
          <a:stretch/>
        </p:blipFill>
        <p:spPr>
          <a:xfrm>
            <a:off x="6487240" y="3838054"/>
            <a:ext cx="2010296" cy="2741525"/>
          </a:xfrm>
          <a:prstGeom prst="rect">
            <a:avLst/>
          </a:prstGeom>
        </p:spPr>
      </p:pic>
    </p:spTree>
    <p:extLst>
      <p:ext uri="{BB962C8B-B14F-4D97-AF65-F5344CB8AC3E}">
        <p14:creationId xmlns:p14="http://schemas.microsoft.com/office/powerpoint/2010/main" val="396089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t>Identificarea cablurilor</a:t>
            </a:r>
            <a:endParaRPr lang="en-US" dirty="0"/>
          </a:p>
        </p:txBody>
      </p:sp>
      <p:sp>
        <p:nvSpPr>
          <p:cNvPr id="3" name="Content Placeholder 2"/>
          <p:cNvSpPr>
            <a:spLocks noGrp="1"/>
          </p:cNvSpPr>
          <p:nvPr>
            <p:ph idx="1"/>
          </p:nvPr>
        </p:nvSpPr>
        <p:spPr>
          <a:xfrm>
            <a:off x="457199" y="1543050"/>
            <a:ext cx="4237463" cy="4613051"/>
          </a:xfrm>
        </p:spPr>
        <p:txBody>
          <a:bodyPr>
            <a:normAutofit fontScale="70000" lnSpcReduction="20000"/>
          </a:bodyPr>
          <a:lstStyle/>
          <a:p>
            <a:pPr marL="342900" indent="-342900">
              <a:buFont typeface="Arial" charset="0"/>
              <a:buChar char="•"/>
            </a:pPr>
            <a:r>
              <a:rPr lang="ro-RO" dirty="0"/>
              <a:t>Puteți folosi benzi de cauciuc </a:t>
            </a:r>
            <a:r>
              <a:rPr lang="en-US" dirty="0"/>
              <a:t>LEGO</a:t>
            </a:r>
            <a:r>
              <a:rPr lang="ro-RO" dirty="0"/>
              <a:t> pentru a indica ce fir duce la ce senzor sau motor. Dar benzile de cauciuc LEGO sunt scumpe și fragile și nu foarte ușor de înlocuit</a:t>
            </a:r>
            <a:r>
              <a:rPr lang="en-US" dirty="0"/>
              <a:t>.</a:t>
            </a:r>
          </a:p>
          <a:p>
            <a:pPr marL="342900" indent="-342900">
              <a:buFont typeface="Arial" charset="0"/>
              <a:buChar char="•"/>
            </a:pPr>
            <a:r>
              <a:rPr lang="ro-RO" dirty="0"/>
              <a:t>În loc de asta, luați în considerare să înfășurați cablurile în piese LEGO colorate dacă folosiți EV3, sau să folosiți clips-urile  colorate care vin cu </a:t>
            </a:r>
            <a:r>
              <a:rPr lang="en-US" dirty="0"/>
              <a:t>SPIKE Prime</a:t>
            </a:r>
            <a:r>
              <a:rPr lang="ro-RO" dirty="0"/>
              <a:t>.</a:t>
            </a:r>
            <a:endParaRPr lang="en-US" dirty="0"/>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985973" y="1751717"/>
            <a:ext cx="3584971" cy="2599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 picture containing toy, clothespin, line, several&#10;&#10;Description automatically generated">
            <a:extLst>
              <a:ext uri="{FF2B5EF4-FFF2-40B4-BE49-F238E27FC236}">
                <a16:creationId xmlns:a16="http://schemas.microsoft.com/office/drawing/2014/main" id="{9E1B7AD8-CF7A-3CC6-7482-891389414360}"/>
              </a:ext>
            </a:extLst>
          </p:cNvPr>
          <p:cNvPicPr>
            <a:picLocks noChangeAspect="1"/>
          </p:cNvPicPr>
          <p:nvPr/>
        </p:nvPicPr>
        <p:blipFill>
          <a:blip r:embed="rId3"/>
          <a:stretch>
            <a:fillRect/>
          </a:stretch>
        </p:blipFill>
        <p:spPr>
          <a:xfrm>
            <a:off x="4985973" y="4171622"/>
            <a:ext cx="3729731" cy="2797298"/>
          </a:xfrm>
          <a:prstGeom prst="rect">
            <a:avLst/>
          </a:prstGeom>
        </p:spPr>
      </p:pic>
    </p:spTree>
    <p:extLst>
      <p:ext uri="{BB962C8B-B14F-4D97-AF65-F5344CB8AC3E}">
        <p14:creationId xmlns:p14="http://schemas.microsoft.com/office/powerpoint/2010/main" val="422924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t>Cabluri mai scurte</a:t>
            </a:r>
            <a:endParaRPr lang="en-US" dirty="0"/>
          </a:p>
        </p:txBody>
      </p:sp>
      <p:sp>
        <p:nvSpPr>
          <p:cNvPr id="3" name="Content Placeholder 2"/>
          <p:cNvSpPr>
            <a:spLocks noGrp="1"/>
          </p:cNvSpPr>
          <p:nvPr>
            <p:ph idx="1"/>
          </p:nvPr>
        </p:nvSpPr>
        <p:spPr>
          <a:xfrm>
            <a:off x="457199" y="1588770"/>
            <a:ext cx="7759522" cy="4787687"/>
          </a:xfrm>
        </p:spPr>
        <p:txBody>
          <a:bodyPr>
            <a:normAutofit/>
          </a:bodyPr>
          <a:lstStyle/>
          <a:p>
            <a:pPr marL="346075" indent="-342900"/>
            <a:r>
              <a:rPr lang="ro-RO" sz="2000" dirty="0"/>
              <a:t>Dacă utilizați </a:t>
            </a:r>
            <a:r>
              <a:rPr lang="en-US" sz="2000" dirty="0"/>
              <a:t>EV3, </a:t>
            </a:r>
            <a:r>
              <a:rPr lang="ro-RO" sz="2000" dirty="0"/>
              <a:t>folosiți mai întîi cea mai potrivită lungime de cabluri pentru conexiune.</a:t>
            </a:r>
            <a:r>
              <a:rPr lang="en-US" sz="2000" dirty="0"/>
              <a:t> </a:t>
            </a:r>
            <a:endParaRPr lang="ro-RO" sz="2000" dirty="0"/>
          </a:p>
          <a:p>
            <a:pPr marL="346075" indent="-342900"/>
            <a:r>
              <a:rPr lang="ro-RO" sz="2000" dirty="0"/>
              <a:t>Dacă cablurile de pe EV3 și SPIKE Prime sunt totuși prea lungi, le puteți înfășura unele în jurul celorlalte sau în jurul unor bride, sau le puteți îndoi și înghesui în locurile disponibile pe robot.</a:t>
            </a:r>
            <a:r>
              <a:rPr lang="en-US" sz="2000" dirty="0"/>
              <a:t> etc.</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199" y="3757133"/>
            <a:ext cx="3763189" cy="2098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picture containing wheel, LEGO, auto part, toy vehicle&#10;&#10;Description automatically generated">
            <a:extLst>
              <a:ext uri="{FF2B5EF4-FFF2-40B4-BE49-F238E27FC236}">
                <a16:creationId xmlns:a16="http://schemas.microsoft.com/office/drawing/2014/main" id="{64DCDD30-237F-A24F-7154-F2247C00F1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40033" y="3586368"/>
            <a:ext cx="3253640" cy="2440230"/>
          </a:xfrm>
          <a:prstGeom prst="rect">
            <a:avLst/>
          </a:prstGeom>
        </p:spPr>
      </p:pic>
    </p:spTree>
    <p:extLst>
      <p:ext uri="{BB962C8B-B14F-4D97-AF65-F5344CB8AC3E}">
        <p14:creationId xmlns:p14="http://schemas.microsoft.com/office/powerpoint/2010/main" val="70361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dirty="0"/>
              <a:t>Suporturile de cabluri pentru grupare</a:t>
            </a:r>
            <a:r>
              <a:rPr lang="en-US" dirty="0"/>
              <a:t> </a:t>
            </a:r>
          </a:p>
        </p:txBody>
      </p:sp>
      <p:sp>
        <p:nvSpPr>
          <p:cNvPr id="3" name="Content Placeholder 2"/>
          <p:cNvSpPr>
            <a:spLocks noGrp="1"/>
          </p:cNvSpPr>
          <p:nvPr>
            <p:ph idx="1"/>
          </p:nvPr>
        </p:nvSpPr>
        <p:spPr>
          <a:xfrm>
            <a:off x="443195" y="1602315"/>
            <a:ext cx="4056549" cy="2795612"/>
          </a:xfrm>
        </p:spPr>
        <p:txBody>
          <a:bodyPr>
            <a:normAutofit fontScale="92500" lnSpcReduction="20000"/>
          </a:bodyPr>
          <a:lstStyle/>
          <a:p>
            <a:pPr marL="288925" indent="-285750"/>
            <a:r>
              <a:rPr lang="ro-RO" sz="1600" dirty="0"/>
              <a:t>Suporturile de cabluri pot fi utilizate ca identificatori ( folosiți culori diferite pentru fiecare motor, senzor)</a:t>
            </a:r>
            <a:endParaRPr lang="en-US" sz="1600" dirty="0"/>
          </a:p>
          <a:p>
            <a:pPr marL="288925" indent="-285750"/>
            <a:r>
              <a:rPr lang="ro-RO" sz="1600" dirty="0"/>
              <a:t>Pot fi utilizate pentru a ține cablurile împreună </a:t>
            </a:r>
            <a:r>
              <a:rPr lang="en-US" sz="1600" dirty="0"/>
              <a:t>(EV3 or SPIKE Prime)</a:t>
            </a:r>
          </a:p>
          <a:p>
            <a:pPr marL="288925" indent="-285750"/>
            <a:r>
              <a:rPr lang="ro-RO" sz="1600" dirty="0"/>
              <a:t>Pot fi utilizate pentru a atașa firul de o bridă (vezi pagina următoare pentru exemple)</a:t>
            </a:r>
            <a:endParaRPr lang="en-US" sz="1600" dirty="0"/>
          </a:p>
          <a:p>
            <a:pPr marL="288925" indent="-285750"/>
            <a:r>
              <a:rPr lang="ro-RO" sz="1600" dirty="0"/>
              <a:t>Piesele pentru montajul roților </a:t>
            </a:r>
            <a:r>
              <a:rPr lang="en-US" sz="1600" dirty="0"/>
              <a:t>LEGO </a:t>
            </a:r>
            <a:r>
              <a:rPr lang="ro-RO" sz="1600" dirty="0"/>
              <a:t>pot să aibă o nouă utilizare ca suporturi pentru cabluri. În imagini, cablurile sunt introduse prin piesa pentru roți. Ele sunt destul de spațioase pentru a ține mai multe cabluri.</a:t>
            </a:r>
            <a:r>
              <a:rPr lang="en-US" sz="1600" dirty="0"/>
              <a:t> </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91574" y="4292415"/>
            <a:ext cx="3271234" cy="2173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26660" y="1602315"/>
            <a:ext cx="3271234" cy="2840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75248" y="4443206"/>
            <a:ext cx="1803043" cy="1944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251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Șine de ghidaj</a:t>
            </a:r>
            <a:endParaRPr lang="en-US" dirty="0"/>
          </a:p>
        </p:txBody>
      </p:sp>
      <p:sp>
        <p:nvSpPr>
          <p:cNvPr id="3" name="Content Placeholder 2"/>
          <p:cNvSpPr>
            <a:spLocks noGrp="1"/>
          </p:cNvSpPr>
          <p:nvPr>
            <p:ph idx="1"/>
          </p:nvPr>
        </p:nvSpPr>
        <p:spPr>
          <a:xfrm>
            <a:off x="487713" y="1617856"/>
            <a:ext cx="3378895" cy="2309962"/>
          </a:xfrm>
        </p:spPr>
        <p:txBody>
          <a:bodyPr>
            <a:normAutofit fontScale="70000" lnSpcReduction="20000"/>
          </a:bodyPr>
          <a:lstStyle/>
          <a:p>
            <a:r>
              <a:rPr lang="ro-RO" dirty="0"/>
              <a:t>Șinele pentru ghidaj vă pot ajuta să țineti cablurile înafara părților robotului  care se mișcă și le fac să stea în același loc pe el.</a:t>
            </a:r>
            <a:r>
              <a:rPr lang="en-US" dirty="0"/>
              <a:t> </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81643" y="1658246"/>
            <a:ext cx="1953552" cy="1298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8089" y="3989653"/>
            <a:ext cx="7690456" cy="2360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06039" y="2823155"/>
            <a:ext cx="1544316" cy="1429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375783" y="1621197"/>
            <a:ext cx="1790164" cy="1262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666876" y="2810515"/>
            <a:ext cx="1405592" cy="14227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2043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Ghidaje de conectare</a:t>
            </a:r>
            <a:endParaRPr lang="en-US" dirty="0"/>
          </a:p>
        </p:txBody>
      </p:sp>
      <p:sp>
        <p:nvSpPr>
          <p:cNvPr id="3" name="Content Placeholder 2"/>
          <p:cNvSpPr>
            <a:spLocks noGrp="1"/>
          </p:cNvSpPr>
          <p:nvPr>
            <p:ph idx="1"/>
          </p:nvPr>
        </p:nvSpPr>
        <p:spPr>
          <a:xfrm>
            <a:off x="457200" y="1649312"/>
            <a:ext cx="4114800" cy="4373563"/>
          </a:xfrm>
        </p:spPr>
        <p:txBody>
          <a:bodyPr>
            <a:normAutofit fontScale="55000" lnSpcReduction="20000"/>
          </a:bodyPr>
          <a:lstStyle/>
          <a:p>
            <a:pPr marL="342900" indent="-342900">
              <a:buFont typeface="Arial" charset="0"/>
              <a:buChar char="•"/>
            </a:pPr>
            <a:r>
              <a:rPr lang="ro-RO" dirty="0"/>
              <a:t>Dacă design-ul robotului tău presupune înlocuirea frecventă a motoarelor/senzorilor ai nevoie de un mod eficient de a introduce mufele cablurilor în HUB.</a:t>
            </a:r>
            <a:endParaRPr lang="en-US" dirty="0"/>
          </a:p>
          <a:p>
            <a:pPr marL="342900" indent="-342900">
              <a:buFont typeface="Arial" charset="0"/>
              <a:buChar char="•"/>
            </a:pPr>
            <a:r>
              <a:rPr lang="ro-RO" dirty="0"/>
              <a:t>Tehnica din imaginea din dreapta menține spațiul dintre cabluri tot timpul și te lasă să le instalezi corect tot timpul.</a:t>
            </a:r>
            <a:r>
              <a:rPr lang="en-US" dirty="0"/>
              <a:t>  </a:t>
            </a:r>
          </a:p>
          <a:p>
            <a:pPr marL="342900" indent="-342900">
              <a:buFont typeface="Arial" charset="0"/>
              <a:buChar char="•"/>
            </a:pPr>
            <a:r>
              <a:rPr lang="ro-RO" dirty="0"/>
              <a:t>Utilizarea culorilor diferite te </a:t>
            </a:r>
            <a:r>
              <a:rPr lang="ro-RO"/>
              <a:t>lasă să-ți </a:t>
            </a:r>
            <a:r>
              <a:rPr lang="ro-RO" dirty="0"/>
              <a:t>creezi un cod al culorilor pentru fiecare motor sau senzor.</a:t>
            </a:r>
            <a:r>
              <a:rPr lang="en-US" dirty="0"/>
              <a:t> </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85965" y="1703888"/>
            <a:ext cx="2976842" cy="19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05478" y="4206240"/>
            <a:ext cx="2957329" cy="2204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14823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bot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robotdesign" id="{9E0F3691-EE43-2247-B654-E079F60D988E}" vid="{2FA53789-A7CC-A64D-865A-ABC39EE28B46}"/>
    </a:ext>
  </a:extLst>
</a:theme>
</file>

<file path=ppt/theme/theme5.xml><?xml version="1.0" encoding="utf-8"?>
<a:theme xmlns:a="http://schemas.openxmlformats.org/drawingml/2006/main" name="1_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gineeringJournal" id="{97721FB4-21DC-6D4C-AC10-5E4545120761}" vid="{EB585347-F0B4-B74F-BF80-5185492EFC1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4375</TotalTime>
  <Words>751</Words>
  <Application>Microsoft Office PowerPoint</Application>
  <PresentationFormat>On-screen Show (4:3)</PresentationFormat>
  <Paragraphs>53</Paragraphs>
  <Slides>10</Slides>
  <Notes>3</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10</vt:i4>
      </vt:variant>
    </vt:vector>
  </HeadingPairs>
  <TitlesOfParts>
    <vt:vector size="24" baseType="lpstr">
      <vt:lpstr>Arial</vt:lpstr>
      <vt:lpstr>Arial Black</vt:lpstr>
      <vt:lpstr>Calibri</vt:lpstr>
      <vt:lpstr>Calibri Light</vt:lpstr>
      <vt:lpstr>Gill Sans MT</vt:lpstr>
      <vt:lpstr>Helvetica Neue</vt:lpstr>
      <vt:lpstr>Wingdings 2</vt:lpstr>
      <vt:lpstr>Essential</vt:lpstr>
      <vt:lpstr>beginner</vt:lpstr>
      <vt:lpstr>Custom Design</vt:lpstr>
      <vt:lpstr>robotdesign</vt:lpstr>
      <vt:lpstr>1_beginner</vt:lpstr>
      <vt:lpstr>1_Custom Design</vt:lpstr>
      <vt:lpstr>Dividend</vt:lpstr>
      <vt:lpstr>Managementul cablurilor</vt:lpstr>
      <vt:lpstr>Ce este managementul cablurilor?</vt:lpstr>
      <vt:lpstr>Cablurile EV3</vt:lpstr>
      <vt:lpstr>Cablurile SPIKE PRIME </vt:lpstr>
      <vt:lpstr>Identificarea cablurilor</vt:lpstr>
      <vt:lpstr>Cabluri mai scurte</vt:lpstr>
      <vt:lpstr>Suporturile de cabluri pentru grupare </vt:lpstr>
      <vt:lpstr>Șine de ghidaj</vt:lpstr>
      <vt:lpstr>Ghidaje de conectare</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Adnim</cp:lastModifiedBy>
  <cp:revision>135</cp:revision>
  <cp:lastPrinted>2016-07-05T17:09:05Z</cp:lastPrinted>
  <dcterms:created xsi:type="dcterms:W3CDTF">2014-10-28T21:59:38Z</dcterms:created>
  <dcterms:modified xsi:type="dcterms:W3CDTF">2023-08-26T16:02:28Z</dcterms:modified>
</cp:coreProperties>
</file>